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1" r:id="rId2"/>
    <p:sldId id="268" r:id="rId3"/>
    <p:sldId id="265" r:id="rId4"/>
    <p:sldId id="266" r:id="rId5"/>
    <p:sldId id="267" r:id="rId6"/>
    <p:sldId id="270" r:id="rId7"/>
    <p:sldId id="271" r:id="rId8"/>
    <p:sldId id="272" r:id="rId9"/>
    <p:sldId id="273"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B18548-EAE2-42B0-A845-25E2B836D56D}" type="datetimeFigureOut">
              <a:rPr lang="en-GB" smtClean="0"/>
              <a:t>09/10/2025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2ACEAA-AC7A-4953-94DA-DF00A775B73B}" type="slidenum">
              <a:rPr lang="en-GB" smtClean="0"/>
              <a:t>‹#›</a:t>
            </a:fld>
            <a:endParaRPr lang="en-GB"/>
          </a:p>
        </p:txBody>
      </p:sp>
    </p:spTree>
    <p:extLst>
      <p:ext uri="{BB962C8B-B14F-4D97-AF65-F5344CB8AC3E}">
        <p14:creationId xmlns:p14="http://schemas.microsoft.com/office/powerpoint/2010/main" val="799670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C0266CE-1CDE-4FC0-877A-32D0109DB325}" type="datetime1">
              <a:rPr lang="en-GB" smtClean="0"/>
              <a:t>09/10/2025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477360-6642-416A-B50C-35B1705026A1}" type="slidenum">
              <a:rPr lang="en-GB" smtClean="0"/>
              <a:t>‹#›</a:t>
            </a:fld>
            <a:endParaRPr lang="en-GB"/>
          </a:p>
        </p:txBody>
      </p:sp>
    </p:spTree>
    <p:extLst>
      <p:ext uri="{BB962C8B-B14F-4D97-AF65-F5344CB8AC3E}">
        <p14:creationId xmlns:p14="http://schemas.microsoft.com/office/powerpoint/2010/main" val="3049791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A6F7D55-1EF4-4931-B570-C829F3835CE7}" type="datetime1">
              <a:rPr lang="en-GB" smtClean="0"/>
              <a:t>09/10/2025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477360-6642-416A-B50C-35B1705026A1}" type="slidenum">
              <a:rPr lang="en-GB" smtClean="0"/>
              <a:t>‹#›</a:t>
            </a:fld>
            <a:endParaRPr lang="en-GB"/>
          </a:p>
        </p:txBody>
      </p:sp>
    </p:spTree>
    <p:extLst>
      <p:ext uri="{BB962C8B-B14F-4D97-AF65-F5344CB8AC3E}">
        <p14:creationId xmlns:p14="http://schemas.microsoft.com/office/powerpoint/2010/main" val="237322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58B537E-687D-4157-B98A-218F69D40B9A}" type="datetime1">
              <a:rPr lang="en-GB" smtClean="0"/>
              <a:t>09/10/2025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477360-6642-416A-B50C-35B1705026A1}" type="slidenum">
              <a:rPr lang="en-GB" smtClean="0"/>
              <a:t>‹#›</a:t>
            </a:fld>
            <a:endParaRPr lang="en-GB"/>
          </a:p>
        </p:txBody>
      </p:sp>
    </p:spTree>
    <p:extLst>
      <p:ext uri="{BB962C8B-B14F-4D97-AF65-F5344CB8AC3E}">
        <p14:creationId xmlns:p14="http://schemas.microsoft.com/office/powerpoint/2010/main" val="1677348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1527930-EBF5-40A6-A5AD-970365B400A7}" type="datetime1">
              <a:rPr lang="en-GB" smtClean="0"/>
              <a:t>09/10/2025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477360-6642-416A-B50C-35B1705026A1}" type="slidenum">
              <a:rPr lang="en-GB" smtClean="0"/>
              <a:t>‹#›</a:t>
            </a:fld>
            <a:endParaRPr lang="en-GB"/>
          </a:p>
        </p:txBody>
      </p:sp>
      <p:grpSp>
        <p:nvGrpSpPr>
          <p:cNvPr id="12" name="Group 11"/>
          <p:cNvGrpSpPr/>
          <p:nvPr userDrawn="1"/>
        </p:nvGrpSpPr>
        <p:grpSpPr>
          <a:xfrm>
            <a:off x="0" y="101759"/>
            <a:ext cx="12168000" cy="842168"/>
            <a:chOff x="24000" y="185738"/>
            <a:chExt cx="12168000" cy="842168"/>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466" y="185738"/>
              <a:ext cx="2338693" cy="643593"/>
            </a:xfrm>
            <a:prstGeom prst="rect">
              <a:avLst/>
            </a:prstGeom>
          </p:spPr>
        </p:pic>
        <p:pic>
          <p:nvPicPr>
            <p:cNvPr id="11" name="Picture 10"/>
            <p:cNvPicPr>
              <a:picLocks noChangeAspect="1"/>
            </p:cNvPicPr>
            <p:nvPr userDrawn="1"/>
          </p:nvPicPr>
          <p:blipFill rotWithShape="1">
            <a:blip r:embed="rId3">
              <a:extLst>
                <a:ext uri="{28A0092B-C50C-407E-A947-70E740481C1C}">
                  <a14:useLocalDpi xmlns:a14="http://schemas.microsoft.com/office/drawing/2010/main" val="0"/>
                </a:ext>
              </a:extLst>
            </a:blip>
            <a:srcRect t="89108"/>
            <a:stretch/>
          </p:blipFill>
          <p:spPr>
            <a:xfrm>
              <a:off x="24000" y="861985"/>
              <a:ext cx="12168000" cy="165921"/>
            </a:xfrm>
            <a:prstGeom prst="rect">
              <a:avLst/>
            </a:prstGeom>
          </p:spPr>
        </p:pic>
      </p:grpSp>
      <p:sp>
        <p:nvSpPr>
          <p:cNvPr id="13" name="Rectangle 12"/>
          <p:cNvSpPr/>
          <p:nvPr userDrawn="1"/>
        </p:nvSpPr>
        <p:spPr>
          <a:xfrm>
            <a:off x="228439" y="6277302"/>
            <a:ext cx="5261440" cy="523220"/>
          </a:xfrm>
          <a:prstGeom prst="rect">
            <a:avLst/>
          </a:prstGeom>
        </p:spPr>
        <p:txBody>
          <a:bodyPr wrap="none">
            <a:spAutoFit/>
          </a:bodyPr>
          <a:lstStyle/>
          <a:p>
            <a:r>
              <a:rPr lang="zh-TW" altLang="en-US" sz="1400" dirty="0"/>
              <a:t>如有更多相片</a:t>
            </a:r>
            <a:r>
              <a:rPr lang="en-US" altLang="zh-TW" sz="1400" dirty="0"/>
              <a:t>/</a:t>
            </a:r>
            <a:r>
              <a:rPr lang="zh-TW" altLang="en-US" sz="1400" dirty="0"/>
              <a:t>影片，請新增更多投影片</a:t>
            </a:r>
            <a:endParaRPr lang="en-US" altLang="zh-TW" sz="1400" dirty="0"/>
          </a:p>
          <a:p>
            <a:r>
              <a:rPr lang="en-US" altLang="zh-TW" sz="1400" dirty="0"/>
              <a:t>Please add additional slides if you wish to include more photos/videos</a:t>
            </a:r>
            <a:endParaRPr lang="en-GB" sz="1400" dirty="0"/>
          </a:p>
        </p:txBody>
      </p:sp>
    </p:spTree>
    <p:extLst>
      <p:ext uri="{BB962C8B-B14F-4D97-AF65-F5344CB8AC3E}">
        <p14:creationId xmlns:p14="http://schemas.microsoft.com/office/powerpoint/2010/main" val="2839404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06D595-C344-4092-ABC1-8345E5D91506}" type="datetime1">
              <a:rPr lang="en-GB" smtClean="0"/>
              <a:t>09/10/2025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477360-6642-416A-B50C-35B1705026A1}" type="slidenum">
              <a:rPr lang="en-GB" smtClean="0"/>
              <a:t>‹#›</a:t>
            </a:fld>
            <a:endParaRPr lang="en-GB"/>
          </a:p>
        </p:txBody>
      </p:sp>
    </p:spTree>
    <p:extLst>
      <p:ext uri="{BB962C8B-B14F-4D97-AF65-F5344CB8AC3E}">
        <p14:creationId xmlns:p14="http://schemas.microsoft.com/office/powerpoint/2010/main" val="239499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C4AE5BE-112F-46E3-B89D-5403C7480157}" type="datetime1">
              <a:rPr lang="en-GB" smtClean="0"/>
              <a:t>09/10/2025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477360-6642-416A-B50C-35B1705026A1}" type="slidenum">
              <a:rPr lang="en-GB" smtClean="0"/>
              <a:t>‹#›</a:t>
            </a:fld>
            <a:endParaRPr lang="en-GB"/>
          </a:p>
        </p:txBody>
      </p:sp>
    </p:spTree>
    <p:extLst>
      <p:ext uri="{BB962C8B-B14F-4D97-AF65-F5344CB8AC3E}">
        <p14:creationId xmlns:p14="http://schemas.microsoft.com/office/powerpoint/2010/main" val="4168901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9032DDA-A721-477D-9A7D-7C467CC7202E}" type="datetime1">
              <a:rPr lang="en-GB" smtClean="0"/>
              <a:t>09/10/2025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E477360-6642-416A-B50C-35B1705026A1}" type="slidenum">
              <a:rPr lang="en-GB" smtClean="0"/>
              <a:t>‹#›</a:t>
            </a:fld>
            <a:endParaRPr lang="en-GB"/>
          </a:p>
        </p:txBody>
      </p:sp>
    </p:spTree>
    <p:extLst>
      <p:ext uri="{BB962C8B-B14F-4D97-AF65-F5344CB8AC3E}">
        <p14:creationId xmlns:p14="http://schemas.microsoft.com/office/powerpoint/2010/main" val="383527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B0037A8-7FB3-4C36-A777-47491E28EAD2}" type="datetime1">
              <a:rPr lang="en-GB" smtClean="0"/>
              <a:t>09/10/2025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E477360-6642-416A-B50C-35B1705026A1}" type="slidenum">
              <a:rPr lang="en-GB" smtClean="0"/>
              <a:t>‹#›</a:t>
            </a:fld>
            <a:endParaRPr lang="en-GB"/>
          </a:p>
        </p:txBody>
      </p:sp>
    </p:spTree>
    <p:extLst>
      <p:ext uri="{BB962C8B-B14F-4D97-AF65-F5344CB8AC3E}">
        <p14:creationId xmlns:p14="http://schemas.microsoft.com/office/powerpoint/2010/main" val="966388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97CACE-52E0-4C0A-9F32-B9A3D4B3130D}" type="datetime1">
              <a:rPr lang="en-GB" smtClean="0"/>
              <a:t>09/10/2025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E477360-6642-416A-B50C-35B1705026A1}" type="slidenum">
              <a:rPr lang="en-GB" smtClean="0"/>
              <a:t>‹#›</a:t>
            </a:fld>
            <a:endParaRPr lang="en-GB"/>
          </a:p>
        </p:txBody>
      </p:sp>
    </p:spTree>
    <p:extLst>
      <p:ext uri="{BB962C8B-B14F-4D97-AF65-F5344CB8AC3E}">
        <p14:creationId xmlns:p14="http://schemas.microsoft.com/office/powerpoint/2010/main" val="3477418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C8C087-1FFE-4D62-95D9-EE48DC3FCA06}" type="datetime1">
              <a:rPr lang="en-GB" smtClean="0"/>
              <a:t>09/10/2025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477360-6642-416A-B50C-35B1705026A1}" type="slidenum">
              <a:rPr lang="en-GB" smtClean="0"/>
              <a:t>‹#›</a:t>
            </a:fld>
            <a:endParaRPr lang="en-GB"/>
          </a:p>
        </p:txBody>
      </p:sp>
    </p:spTree>
    <p:extLst>
      <p:ext uri="{BB962C8B-B14F-4D97-AF65-F5344CB8AC3E}">
        <p14:creationId xmlns:p14="http://schemas.microsoft.com/office/powerpoint/2010/main" val="87779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D332DA5-6622-4156-BC4E-C4402D90BFC3}" type="datetime1">
              <a:rPr lang="en-GB" smtClean="0"/>
              <a:t>09/10/2025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477360-6642-416A-B50C-35B1705026A1}" type="slidenum">
              <a:rPr lang="en-GB" smtClean="0"/>
              <a:t>‹#›</a:t>
            </a:fld>
            <a:endParaRPr lang="en-GB"/>
          </a:p>
        </p:txBody>
      </p:sp>
    </p:spTree>
    <p:extLst>
      <p:ext uri="{BB962C8B-B14F-4D97-AF65-F5344CB8AC3E}">
        <p14:creationId xmlns:p14="http://schemas.microsoft.com/office/powerpoint/2010/main" val="576131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9340A7-443C-4555-9966-60A7DD39DE0F}" type="datetime1">
              <a:rPr lang="en-GB" smtClean="0"/>
              <a:t>09/10/2025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477360-6642-416A-B50C-35B1705026A1}" type="slidenum">
              <a:rPr lang="en-GB" smtClean="0"/>
              <a:t>‹#›</a:t>
            </a:fld>
            <a:endParaRPr lang="en-GB"/>
          </a:p>
        </p:txBody>
      </p:sp>
    </p:spTree>
    <p:extLst>
      <p:ext uri="{BB962C8B-B14F-4D97-AF65-F5344CB8AC3E}">
        <p14:creationId xmlns:p14="http://schemas.microsoft.com/office/powerpoint/2010/main" val="134127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5603" y="1184989"/>
            <a:ext cx="10515600" cy="4358116"/>
          </a:xfrm>
        </p:spPr>
        <p:txBody>
          <a:bodyPr anchor="t" anchorCtr="0">
            <a:spAutoFit/>
          </a:bodyPr>
          <a:lstStyle/>
          <a:p>
            <a:r>
              <a:rPr lang="zh-TW" altLang="en-US" sz="3200" dirty="0"/>
              <a:t>額外資料</a:t>
            </a:r>
            <a:br>
              <a:rPr lang="en-US" altLang="zh-TW" sz="3200" dirty="0"/>
            </a:br>
            <a:r>
              <a:rPr lang="en-US" altLang="zh-TW" sz="3200" dirty="0"/>
              <a:t>Additional Information</a:t>
            </a:r>
            <a:br>
              <a:rPr lang="en-US" altLang="zh-TW" sz="3200" dirty="0"/>
            </a:br>
            <a:br>
              <a:rPr lang="en-US" altLang="zh-TW" sz="3200" dirty="0"/>
            </a:br>
            <a:r>
              <a:rPr lang="zh-TW" altLang="en-US" sz="3200" dirty="0"/>
              <a:t>申請持續進步獎</a:t>
            </a:r>
            <a:br>
              <a:rPr lang="en-US" altLang="zh-TW" sz="3200" dirty="0"/>
            </a:br>
            <a:r>
              <a:rPr lang="en-US" altLang="zh-TW" sz="3200" dirty="0"/>
              <a:t>Application for Continuous Improvement Award</a:t>
            </a:r>
            <a:br>
              <a:rPr lang="en-US" altLang="zh-TW" sz="4000" dirty="0"/>
            </a:br>
            <a:br>
              <a:rPr lang="en-US" altLang="zh-TW" dirty="0"/>
            </a:br>
            <a:r>
              <a:rPr lang="zh-TW" altLang="en-US" sz="1600" dirty="0"/>
              <a:t>所有</a:t>
            </a:r>
            <a:r>
              <a:rPr lang="zh-TW" altLang="en-US" sz="1600" b="1" dirty="0">
                <a:solidFill>
                  <a:srgbClr val="FF0000"/>
                </a:solidFill>
              </a:rPr>
              <a:t>第一屆嘉許計劃獲獎處所</a:t>
            </a:r>
            <a:r>
              <a:rPr lang="zh-TW" altLang="en-US" sz="1600" dirty="0"/>
              <a:t>均可競逐此獎項，申請者需提交</a:t>
            </a:r>
            <a:r>
              <a:rPr lang="zh-TW" altLang="en-US" sz="1600" b="1" dirty="0">
                <a:solidFill>
                  <a:srgbClr val="FF0000"/>
                </a:solidFill>
              </a:rPr>
              <a:t>最少</a:t>
            </a:r>
            <a:r>
              <a:rPr lang="en-GB" sz="1600" b="1" dirty="0">
                <a:solidFill>
                  <a:srgbClr val="FF0000"/>
                </a:solidFill>
              </a:rPr>
              <a:t>15</a:t>
            </a:r>
            <a:r>
              <a:rPr lang="zh-TW" altLang="en-US" sz="1600" b="1" dirty="0">
                <a:solidFill>
                  <a:srgbClr val="FF0000"/>
                </a:solidFill>
              </a:rPr>
              <a:t>張相片</a:t>
            </a:r>
            <a:r>
              <a:rPr lang="en-GB" sz="1600" b="1" dirty="0">
                <a:solidFill>
                  <a:srgbClr val="FF0000"/>
                </a:solidFill>
              </a:rPr>
              <a:t>/</a:t>
            </a:r>
            <a:r>
              <a:rPr lang="zh-TW" altLang="en-US" sz="1600" b="1" dirty="0">
                <a:solidFill>
                  <a:srgbClr val="FF0000"/>
                </a:solidFill>
              </a:rPr>
              <a:t>影片</a:t>
            </a:r>
            <a:r>
              <a:rPr lang="zh-TW" altLang="en-US" sz="1600" dirty="0"/>
              <a:t>，每張附有文字描述，解釋自上一屆嘉許計劃後提升通達性的工作以及改變前後的對比。措施可包括設施更新、員工培訓、公司政策等，並由相關圖片或文件（如顧客嘉許信）支援說明。</a:t>
            </a:r>
            <a:br>
              <a:rPr lang="en-US" altLang="zh-TW" sz="1600" dirty="0"/>
            </a:br>
            <a:r>
              <a:rPr lang="en-US" sz="1400" dirty="0"/>
              <a:t>All </a:t>
            </a:r>
            <a:r>
              <a:rPr lang="en-US" sz="1400" b="1" dirty="0">
                <a:solidFill>
                  <a:srgbClr val="FF0000"/>
                </a:solidFill>
              </a:rPr>
              <a:t>award-winning premises of the first UDAS</a:t>
            </a:r>
            <a:r>
              <a:rPr lang="en-US" sz="1400" dirty="0"/>
              <a:t> are eligible to compete for this award. Applicants must submit </a:t>
            </a:r>
            <a:r>
              <a:rPr lang="en-US" sz="1400" b="1" dirty="0">
                <a:solidFill>
                  <a:srgbClr val="FF0000"/>
                </a:solidFill>
              </a:rPr>
              <a:t>at </a:t>
            </a:r>
            <a:r>
              <a:rPr lang="en-GB" sz="1400" b="1" dirty="0">
                <a:solidFill>
                  <a:srgbClr val="FF0000"/>
                </a:solidFill>
              </a:rPr>
              <a:t>least 15 photos or videos</a:t>
            </a:r>
            <a:r>
              <a:rPr lang="en-GB" sz="1400" dirty="0"/>
              <a:t>, each with text description explaining the efforts made to improve the accessibility since the last UDAS, as well as before-and-after comparisons. Measures may include facility upgrades, staff training, company policies, etc., supported by relevant photos or documents (such as letter of appreciation from customers). </a:t>
            </a:r>
            <a:endParaRPr lang="en-GB" dirty="0"/>
          </a:p>
        </p:txBody>
      </p:sp>
      <p:sp>
        <p:nvSpPr>
          <p:cNvPr id="3" name="Slide Number Placeholder 2"/>
          <p:cNvSpPr>
            <a:spLocks noGrp="1"/>
          </p:cNvSpPr>
          <p:nvPr>
            <p:ph type="sldNum" sz="quarter" idx="12"/>
          </p:nvPr>
        </p:nvSpPr>
        <p:spPr/>
        <p:txBody>
          <a:bodyPr/>
          <a:lstStyle/>
          <a:p>
            <a:fld id="{CE477360-6642-416A-B50C-35B1705026A1}" type="slidenum">
              <a:rPr lang="en-GB" smtClean="0"/>
              <a:t>1</a:t>
            </a:fld>
            <a:endParaRPr lang="en-GB"/>
          </a:p>
        </p:txBody>
      </p:sp>
    </p:spTree>
    <p:extLst>
      <p:ext uri="{BB962C8B-B14F-4D97-AF65-F5344CB8AC3E}">
        <p14:creationId xmlns:p14="http://schemas.microsoft.com/office/powerpoint/2010/main" val="2465663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59027" y="1194318"/>
            <a:ext cx="4687329" cy="2603242"/>
          </a:xfrm>
          <a:prstGeom prst="rect">
            <a:avLst/>
          </a:prstGeom>
          <a:ln>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5" name="Subtitle 2"/>
          <p:cNvSpPr txBox="1">
            <a:spLocks/>
          </p:cNvSpPr>
          <p:nvPr/>
        </p:nvSpPr>
        <p:spPr>
          <a:xfrm>
            <a:off x="659027" y="4368157"/>
            <a:ext cx="4687329" cy="1655762"/>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zh-TW" altLang="en-US" sz="2400" dirty="0"/>
              <a:t>文字描述 </a:t>
            </a:r>
            <a:r>
              <a:rPr lang="en-US" sz="2400" dirty="0"/>
              <a:t>Text Description</a:t>
            </a:r>
            <a:endParaRPr lang="en-GB" sz="2400" dirty="0"/>
          </a:p>
        </p:txBody>
      </p:sp>
      <p:sp>
        <p:nvSpPr>
          <p:cNvPr id="6" name="Subtitle 2"/>
          <p:cNvSpPr txBox="1">
            <a:spLocks/>
          </p:cNvSpPr>
          <p:nvPr/>
        </p:nvSpPr>
        <p:spPr>
          <a:xfrm>
            <a:off x="6808573" y="4386736"/>
            <a:ext cx="4687329" cy="1655762"/>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TW" altLang="en-US" dirty="0"/>
              <a:t>文字描述 </a:t>
            </a:r>
            <a:r>
              <a:rPr lang="en-US" dirty="0"/>
              <a:t>Text Description</a:t>
            </a:r>
            <a:endParaRPr lang="en-GB" dirty="0"/>
          </a:p>
        </p:txBody>
      </p:sp>
      <p:sp>
        <p:nvSpPr>
          <p:cNvPr id="8" name="Title 1"/>
          <p:cNvSpPr txBox="1">
            <a:spLocks/>
          </p:cNvSpPr>
          <p:nvPr/>
        </p:nvSpPr>
        <p:spPr>
          <a:xfrm>
            <a:off x="6808572" y="1194318"/>
            <a:ext cx="4687329" cy="2603242"/>
          </a:xfrm>
          <a:prstGeom prst="rect">
            <a:avLst/>
          </a:prstGeom>
          <a:ln>
            <a:solidFill>
              <a:schemeClr val="tx1"/>
            </a:solidFill>
          </a:ln>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2" name="Slide Number Placeholder 1"/>
          <p:cNvSpPr>
            <a:spLocks noGrp="1"/>
          </p:cNvSpPr>
          <p:nvPr>
            <p:ph type="sldNum" sz="quarter" idx="12"/>
          </p:nvPr>
        </p:nvSpPr>
        <p:spPr/>
        <p:txBody>
          <a:bodyPr/>
          <a:lstStyle/>
          <a:p>
            <a:fld id="{CE477360-6642-416A-B50C-35B1705026A1}" type="slidenum">
              <a:rPr lang="en-GB" smtClean="0"/>
              <a:t>10</a:t>
            </a:fld>
            <a:endParaRPr lang="en-GB"/>
          </a:p>
        </p:txBody>
      </p:sp>
    </p:spTree>
    <p:extLst>
      <p:ext uri="{BB962C8B-B14F-4D97-AF65-F5344CB8AC3E}">
        <p14:creationId xmlns:p14="http://schemas.microsoft.com/office/powerpoint/2010/main" val="2890100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5603" y="1453933"/>
            <a:ext cx="10515600" cy="951030"/>
          </a:xfrm>
        </p:spPr>
        <p:txBody>
          <a:bodyPr anchor="t" anchorCtr="0">
            <a:spAutoFit/>
          </a:bodyPr>
          <a:lstStyle/>
          <a:p>
            <a:r>
              <a:rPr lang="zh-TW" altLang="en-US" sz="1600" dirty="0"/>
              <a:t>自上一屆嘉許計劃後提升通達性的工作以及改變前後的對比。（例如設施更新、員工培訓、公司政策等，並由相關圖片或文件（如顧客嘉許信）支援說明。）</a:t>
            </a:r>
            <a:br>
              <a:rPr lang="en-US" altLang="zh-TW" sz="1600" dirty="0"/>
            </a:br>
            <a:r>
              <a:rPr lang="en-GB" sz="1400" dirty="0"/>
              <a:t>Efforts made to improve the accessibility since the last UDAS, as well as before-and-after comparisons. (e.g., facility upgrades, staff training, company policies, etc., supported by relevant photos or documents (such as letter of appreciation from customers). </a:t>
            </a:r>
            <a:endParaRPr lang="en-GB" dirty="0"/>
          </a:p>
        </p:txBody>
      </p:sp>
      <p:sp>
        <p:nvSpPr>
          <p:cNvPr id="3" name="Slide Number Placeholder 2"/>
          <p:cNvSpPr>
            <a:spLocks noGrp="1"/>
          </p:cNvSpPr>
          <p:nvPr>
            <p:ph type="sldNum" sz="quarter" idx="12"/>
          </p:nvPr>
        </p:nvSpPr>
        <p:spPr/>
        <p:txBody>
          <a:bodyPr/>
          <a:lstStyle/>
          <a:p>
            <a:fld id="{CE477360-6642-416A-B50C-35B1705026A1}" type="slidenum">
              <a:rPr lang="en-GB" smtClean="0"/>
              <a:t>2</a:t>
            </a:fld>
            <a:endParaRPr lang="en-GB"/>
          </a:p>
        </p:txBody>
      </p:sp>
      <p:sp>
        <p:nvSpPr>
          <p:cNvPr id="5" name="TextBox 4">
            <a:extLst>
              <a:ext uri="{FF2B5EF4-FFF2-40B4-BE49-F238E27FC236}">
                <a16:creationId xmlns:a16="http://schemas.microsoft.com/office/drawing/2014/main" id="{A03BE9D5-FEE6-7717-AD81-F4AE22640332}"/>
              </a:ext>
            </a:extLst>
          </p:cNvPr>
          <p:cNvSpPr txBox="1"/>
          <p:nvPr/>
        </p:nvSpPr>
        <p:spPr>
          <a:xfrm>
            <a:off x="595602" y="2590269"/>
            <a:ext cx="10610279" cy="3046988"/>
          </a:xfrm>
          <a:prstGeom prst="rect">
            <a:avLst/>
          </a:prstGeom>
          <a:noFill/>
          <a:ln>
            <a:solidFill>
              <a:schemeClr val="tx1"/>
            </a:solidFill>
          </a:ln>
        </p:spPr>
        <p:txBody>
          <a:bodyPr wrap="square">
            <a:spAutoFit/>
          </a:bodyPr>
          <a:lstStyle/>
          <a:p>
            <a:r>
              <a:rPr lang="zh-TW" altLang="en-US" sz="1600" dirty="0"/>
              <a:t>文字描述 </a:t>
            </a:r>
            <a:r>
              <a:rPr lang="en-US" sz="1600" dirty="0"/>
              <a:t>Text Description</a:t>
            </a:r>
          </a:p>
          <a:p>
            <a:endParaRPr lang="en-US" sz="1600" dirty="0"/>
          </a:p>
          <a:p>
            <a:endParaRPr lang="en-US" sz="1600" dirty="0"/>
          </a:p>
          <a:p>
            <a:endParaRPr lang="en-US"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154887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59027" y="1194318"/>
            <a:ext cx="4687329" cy="2603242"/>
          </a:xfrm>
          <a:prstGeom prst="rect">
            <a:avLst/>
          </a:prstGeom>
          <a:ln>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5" name="Subtitle 2"/>
          <p:cNvSpPr txBox="1">
            <a:spLocks/>
          </p:cNvSpPr>
          <p:nvPr/>
        </p:nvSpPr>
        <p:spPr>
          <a:xfrm>
            <a:off x="659027" y="4368157"/>
            <a:ext cx="4687329" cy="1655762"/>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zh-TW" altLang="en-US" sz="2400" dirty="0"/>
              <a:t>文字描述 </a:t>
            </a:r>
            <a:r>
              <a:rPr lang="en-US" sz="2400" dirty="0"/>
              <a:t>Text Description</a:t>
            </a:r>
            <a:endParaRPr lang="en-GB" sz="2400" dirty="0"/>
          </a:p>
        </p:txBody>
      </p:sp>
      <p:sp>
        <p:nvSpPr>
          <p:cNvPr id="6" name="Subtitle 2"/>
          <p:cNvSpPr txBox="1">
            <a:spLocks/>
          </p:cNvSpPr>
          <p:nvPr/>
        </p:nvSpPr>
        <p:spPr>
          <a:xfrm>
            <a:off x="6808573" y="4386736"/>
            <a:ext cx="4687329" cy="1655762"/>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TW" altLang="en-US" dirty="0"/>
              <a:t>文字描述 </a:t>
            </a:r>
            <a:r>
              <a:rPr lang="en-US" dirty="0"/>
              <a:t>Text Description</a:t>
            </a:r>
            <a:endParaRPr lang="en-GB" dirty="0"/>
          </a:p>
        </p:txBody>
      </p:sp>
      <p:sp>
        <p:nvSpPr>
          <p:cNvPr id="8" name="Title 1"/>
          <p:cNvSpPr txBox="1">
            <a:spLocks/>
          </p:cNvSpPr>
          <p:nvPr/>
        </p:nvSpPr>
        <p:spPr>
          <a:xfrm>
            <a:off x="6808572" y="1194318"/>
            <a:ext cx="4687329" cy="2603242"/>
          </a:xfrm>
          <a:prstGeom prst="rect">
            <a:avLst/>
          </a:prstGeom>
          <a:ln>
            <a:solidFill>
              <a:schemeClr val="tx1"/>
            </a:solidFill>
          </a:ln>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2" name="Slide Number Placeholder 1"/>
          <p:cNvSpPr>
            <a:spLocks noGrp="1"/>
          </p:cNvSpPr>
          <p:nvPr>
            <p:ph type="sldNum" sz="quarter" idx="12"/>
          </p:nvPr>
        </p:nvSpPr>
        <p:spPr/>
        <p:txBody>
          <a:bodyPr/>
          <a:lstStyle/>
          <a:p>
            <a:fld id="{CE477360-6642-416A-B50C-35B1705026A1}" type="slidenum">
              <a:rPr lang="en-GB" smtClean="0"/>
              <a:t>3</a:t>
            </a:fld>
            <a:endParaRPr lang="en-GB"/>
          </a:p>
        </p:txBody>
      </p:sp>
    </p:spTree>
    <p:extLst>
      <p:ext uri="{BB962C8B-B14F-4D97-AF65-F5344CB8AC3E}">
        <p14:creationId xmlns:p14="http://schemas.microsoft.com/office/powerpoint/2010/main" val="3790727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59027" y="1194318"/>
            <a:ext cx="4687329" cy="2603242"/>
          </a:xfrm>
          <a:prstGeom prst="rect">
            <a:avLst/>
          </a:prstGeom>
          <a:ln>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5" name="Subtitle 2"/>
          <p:cNvSpPr txBox="1">
            <a:spLocks/>
          </p:cNvSpPr>
          <p:nvPr/>
        </p:nvSpPr>
        <p:spPr>
          <a:xfrm>
            <a:off x="659027" y="4368157"/>
            <a:ext cx="4687329" cy="1655762"/>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zh-TW" altLang="en-US" sz="2400" dirty="0"/>
              <a:t>文字描述 </a:t>
            </a:r>
            <a:r>
              <a:rPr lang="en-US" sz="2400" dirty="0"/>
              <a:t>Text Description</a:t>
            </a:r>
            <a:endParaRPr lang="en-GB" sz="2400" dirty="0"/>
          </a:p>
        </p:txBody>
      </p:sp>
      <p:sp>
        <p:nvSpPr>
          <p:cNvPr id="6" name="Subtitle 2"/>
          <p:cNvSpPr txBox="1">
            <a:spLocks/>
          </p:cNvSpPr>
          <p:nvPr/>
        </p:nvSpPr>
        <p:spPr>
          <a:xfrm>
            <a:off x="6808573" y="4386736"/>
            <a:ext cx="4687329" cy="1655762"/>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TW" altLang="en-US" dirty="0"/>
              <a:t>文字描述 </a:t>
            </a:r>
            <a:r>
              <a:rPr lang="en-US" dirty="0"/>
              <a:t>Text Description</a:t>
            </a:r>
            <a:endParaRPr lang="en-GB" dirty="0"/>
          </a:p>
        </p:txBody>
      </p:sp>
      <p:sp>
        <p:nvSpPr>
          <p:cNvPr id="8" name="Title 1"/>
          <p:cNvSpPr txBox="1">
            <a:spLocks/>
          </p:cNvSpPr>
          <p:nvPr/>
        </p:nvSpPr>
        <p:spPr>
          <a:xfrm>
            <a:off x="6808572" y="1194318"/>
            <a:ext cx="4687329" cy="2603242"/>
          </a:xfrm>
          <a:prstGeom prst="rect">
            <a:avLst/>
          </a:prstGeom>
          <a:ln>
            <a:solidFill>
              <a:schemeClr val="tx1"/>
            </a:solidFill>
          </a:ln>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2" name="Slide Number Placeholder 1"/>
          <p:cNvSpPr>
            <a:spLocks noGrp="1"/>
          </p:cNvSpPr>
          <p:nvPr>
            <p:ph type="sldNum" sz="quarter" idx="12"/>
          </p:nvPr>
        </p:nvSpPr>
        <p:spPr/>
        <p:txBody>
          <a:bodyPr/>
          <a:lstStyle/>
          <a:p>
            <a:fld id="{CE477360-6642-416A-B50C-35B1705026A1}" type="slidenum">
              <a:rPr lang="en-GB" smtClean="0"/>
              <a:t>4</a:t>
            </a:fld>
            <a:endParaRPr lang="en-GB"/>
          </a:p>
        </p:txBody>
      </p:sp>
    </p:spTree>
    <p:extLst>
      <p:ext uri="{BB962C8B-B14F-4D97-AF65-F5344CB8AC3E}">
        <p14:creationId xmlns:p14="http://schemas.microsoft.com/office/powerpoint/2010/main" val="2370870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59027" y="1194318"/>
            <a:ext cx="4687329" cy="2603242"/>
          </a:xfrm>
          <a:prstGeom prst="rect">
            <a:avLst/>
          </a:prstGeom>
          <a:ln>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5" name="Subtitle 2"/>
          <p:cNvSpPr txBox="1">
            <a:spLocks/>
          </p:cNvSpPr>
          <p:nvPr/>
        </p:nvSpPr>
        <p:spPr>
          <a:xfrm>
            <a:off x="659027" y="4368157"/>
            <a:ext cx="4687329" cy="1655762"/>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zh-TW" altLang="en-US" sz="2400" dirty="0"/>
              <a:t>文字描述 </a:t>
            </a:r>
            <a:r>
              <a:rPr lang="en-US" sz="2400" dirty="0"/>
              <a:t>Text Description</a:t>
            </a:r>
            <a:endParaRPr lang="en-GB" sz="2400" dirty="0"/>
          </a:p>
        </p:txBody>
      </p:sp>
      <p:sp>
        <p:nvSpPr>
          <p:cNvPr id="6" name="Subtitle 2"/>
          <p:cNvSpPr txBox="1">
            <a:spLocks/>
          </p:cNvSpPr>
          <p:nvPr/>
        </p:nvSpPr>
        <p:spPr>
          <a:xfrm>
            <a:off x="6808573" y="4386736"/>
            <a:ext cx="4687329" cy="1655762"/>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TW" altLang="en-US" dirty="0"/>
              <a:t>文字描述 </a:t>
            </a:r>
            <a:r>
              <a:rPr lang="en-US" dirty="0"/>
              <a:t>Text Description</a:t>
            </a:r>
            <a:endParaRPr lang="en-GB" dirty="0"/>
          </a:p>
        </p:txBody>
      </p:sp>
      <p:sp>
        <p:nvSpPr>
          <p:cNvPr id="8" name="Title 1"/>
          <p:cNvSpPr txBox="1">
            <a:spLocks/>
          </p:cNvSpPr>
          <p:nvPr/>
        </p:nvSpPr>
        <p:spPr>
          <a:xfrm>
            <a:off x="6808572" y="1194318"/>
            <a:ext cx="4687329" cy="2603242"/>
          </a:xfrm>
          <a:prstGeom prst="rect">
            <a:avLst/>
          </a:prstGeom>
          <a:ln>
            <a:solidFill>
              <a:schemeClr val="tx1"/>
            </a:solidFill>
          </a:ln>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2" name="Slide Number Placeholder 1"/>
          <p:cNvSpPr>
            <a:spLocks noGrp="1"/>
          </p:cNvSpPr>
          <p:nvPr>
            <p:ph type="sldNum" sz="quarter" idx="12"/>
          </p:nvPr>
        </p:nvSpPr>
        <p:spPr/>
        <p:txBody>
          <a:bodyPr/>
          <a:lstStyle/>
          <a:p>
            <a:fld id="{CE477360-6642-416A-B50C-35B1705026A1}" type="slidenum">
              <a:rPr lang="en-GB" smtClean="0"/>
              <a:t>5</a:t>
            </a:fld>
            <a:endParaRPr lang="en-GB"/>
          </a:p>
        </p:txBody>
      </p:sp>
    </p:spTree>
    <p:extLst>
      <p:ext uri="{BB962C8B-B14F-4D97-AF65-F5344CB8AC3E}">
        <p14:creationId xmlns:p14="http://schemas.microsoft.com/office/powerpoint/2010/main" val="3267663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59027" y="1194318"/>
            <a:ext cx="4687329" cy="2603242"/>
          </a:xfrm>
          <a:prstGeom prst="rect">
            <a:avLst/>
          </a:prstGeom>
          <a:ln>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5" name="Subtitle 2"/>
          <p:cNvSpPr txBox="1">
            <a:spLocks/>
          </p:cNvSpPr>
          <p:nvPr/>
        </p:nvSpPr>
        <p:spPr>
          <a:xfrm>
            <a:off x="659027" y="4368157"/>
            <a:ext cx="4687329" cy="1655762"/>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zh-TW" altLang="en-US" sz="2400" dirty="0"/>
              <a:t>文字描述 </a:t>
            </a:r>
            <a:r>
              <a:rPr lang="en-US" sz="2400" dirty="0"/>
              <a:t>Text Description</a:t>
            </a:r>
            <a:endParaRPr lang="en-GB" sz="2400" dirty="0"/>
          </a:p>
        </p:txBody>
      </p:sp>
      <p:sp>
        <p:nvSpPr>
          <p:cNvPr id="6" name="Subtitle 2"/>
          <p:cNvSpPr txBox="1">
            <a:spLocks/>
          </p:cNvSpPr>
          <p:nvPr/>
        </p:nvSpPr>
        <p:spPr>
          <a:xfrm>
            <a:off x="6808573" y="4386736"/>
            <a:ext cx="4687329" cy="1655762"/>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TW" altLang="en-US" dirty="0"/>
              <a:t>文字描述 </a:t>
            </a:r>
            <a:r>
              <a:rPr lang="en-US" dirty="0"/>
              <a:t>Text Description</a:t>
            </a:r>
            <a:endParaRPr lang="en-GB" dirty="0"/>
          </a:p>
        </p:txBody>
      </p:sp>
      <p:sp>
        <p:nvSpPr>
          <p:cNvPr id="8" name="Title 1"/>
          <p:cNvSpPr txBox="1">
            <a:spLocks/>
          </p:cNvSpPr>
          <p:nvPr/>
        </p:nvSpPr>
        <p:spPr>
          <a:xfrm>
            <a:off x="6808572" y="1194318"/>
            <a:ext cx="4687329" cy="2603242"/>
          </a:xfrm>
          <a:prstGeom prst="rect">
            <a:avLst/>
          </a:prstGeom>
          <a:ln>
            <a:solidFill>
              <a:schemeClr val="tx1"/>
            </a:solidFill>
          </a:ln>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2" name="Slide Number Placeholder 1"/>
          <p:cNvSpPr>
            <a:spLocks noGrp="1"/>
          </p:cNvSpPr>
          <p:nvPr>
            <p:ph type="sldNum" sz="quarter" idx="12"/>
          </p:nvPr>
        </p:nvSpPr>
        <p:spPr/>
        <p:txBody>
          <a:bodyPr/>
          <a:lstStyle/>
          <a:p>
            <a:fld id="{CE477360-6642-416A-B50C-35B1705026A1}" type="slidenum">
              <a:rPr lang="en-GB" smtClean="0"/>
              <a:t>6</a:t>
            </a:fld>
            <a:endParaRPr lang="en-GB"/>
          </a:p>
        </p:txBody>
      </p:sp>
    </p:spTree>
    <p:extLst>
      <p:ext uri="{BB962C8B-B14F-4D97-AF65-F5344CB8AC3E}">
        <p14:creationId xmlns:p14="http://schemas.microsoft.com/office/powerpoint/2010/main" val="3251246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59027" y="1194318"/>
            <a:ext cx="4687329" cy="2603242"/>
          </a:xfrm>
          <a:prstGeom prst="rect">
            <a:avLst/>
          </a:prstGeom>
          <a:ln>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5" name="Subtitle 2"/>
          <p:cNvSpPr txBox="1">
            <a:spLocks/>
          </p:cNvSpPr>
          <p:nvPr/>
        </p:nvSpPr>
        <p:spPr>
          <a:xfrm>
            <a:off x="659027" y="4368157"/>
            <a:ext cx="4687329" cy="1655762"/>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zh-TW" altLang="en-US" sz="2400" dirty="0"/>
              <a:t>文字描述 </a:t>
            </a:r>
            <a:r>
              <a:rPr lang="en-US" sz="2400" dirty="0"/>
              <a:t>Text Description</a:t>
            </a:r>
            <a:endParaRPr lang="en-GB" sz="2400" dirty="0"/>
          </a:p>
        </p:txBody>
      </p:sp>
      <p:sp>
        <p:nvSpPr>
          <p:cNvPr id="6" name="Subtitle 2"/>
          <p:cNvSpPr txBox="1">
            <a:spLocks/>
          </p:cNvSpPr>
          <p:nvPr/>
        </p:nvSpPr>
        <p:spPr>
          <a:xfrm>
            <a:off x="6808573" y="4386736"/>
            <a:ext cx="4687329" cy="1655762"/>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TW" altLang="en-US" dirty="0"/>
              <a:t>文字描述 </a:t>
            </a:r>
            <a:r>
              <a:rPr lang="en-US" dirty="0"/>
              <a:t>Text Description</a:t>
            </a:r>
            <a:endParaRPr lang="en-GB" dirty="0"/>
          </a:p>
        </p:txBody>
      </p:sp>
      <p:sp>
        <p:nvSpPr>
          <p:cNvPr id="8" name="Title 1"/>
          <p:cNvSpPr txBox="1">
            <a:spLocks/>
          </p:cNvSpPr>
          <p:nvPr/>
        </p:nvSpPr>
        <p:spPr>
          <a:xfrm>
            <a:off x="6808572" y="1194318"/>
            <a:ext cx="4687329" cy="2603242"/>
          </a:xfrm>
          <a:prstGeom prst="rect">
            <a:avLst/>
          </a:prstGeom>
          <a:ln>
            <a:solidFill>
              <a:schemeClr val="tx1"/>
            </a:solidFill>
          </a:ln>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2" name="Slide Number Placeholder 1"/>
          <p:cNvSpPr>
            <a:spLocks noGrp="1"/>
          </p:cNvSpPr>
          <p:nvPr>
            <p:ph type="sldNum" sz="quarter" idx="12"/>
          </p:nvPr>
        </p:nvSpPr>
        <p:spPr/>
        <p:txBody>
          <a:bodyPr/>
          <a:lstStyle/>
          <a:p>
            <a:fld id="{CE477360-6642-416A-B50C-35B1705026A1}" type="slidenum">
              <a:rPr lang="en-GB" smtClean="0"/>
              <a:t>7</a:t>
            </a:fld>
            <a:endParaRPr lang="en-GB"/>
          </a:p>
        </p:txBody>
      </p:sp>
    </p:spTree>
    <p:extLst>
      <p:ext uri="{BB962C8B-B14F-4D97-AF65-F5344CB8AC3E}">
        <p14:creationId xmlns:p14="http://schemas.microsoft.com/office/powerpoint/2010/main" val="1121409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59027" y="1194318"/>
            <a:ext cx="4687329" cy="2603242"/>
          </a:xfrm>
          <a:prstGeom prst="rect">
            <a:avLst/>
          </a:prstGeom>
          <a:ln>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5" name="Subtitle 2"/>
          <p:cNvSpPr txBox="1">
            <a:spLocks/>
          </p:cNvSpPr>
          <p:nvPr/>
        </p:nvSpPr>
        <p:spPr>
          <a:xfrm>
            <a:off x="659027" y="4368157"/>
            <a:ext cx="4687329" cy="1655762"/>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zh-TW" altLang="en-US" sz="2400" dirty="0"/>
              <a:t>文字描述 </a:t>
            </a:r>
            <a:r>
              <a:rPr lang="en-US" sz="2400" dirty="0"/>
              <a:t>Text Description</a:t>
            </a:r>
            <a:endParaRPr lang="en-GB" sz="2400" dirty="0"/>
          </a:p>
        </p:txBody>
      </p:sp>
      <p:sp>
        <p:nvSpPr>
          <p:cNvPr id="6" name="Subtitle 2"/>
          <p:cNvSpPr txBox="1">
            <a:spLocks/>
          </p:cNvSpPr>
          <p:nvPr/>
        </p:nvSpPr>
        <p:spPr>
          <a:xfrm>
            <a:off x="6808573" y="4386736"/>
            <a:ext cx="4687329" cy="1655762"/>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TW" altLang="en-US" dirty="0"/>
              <a:t>文字描述 </a:t>
            </a:r>
            <a:r>
              <a:rPr lang="en-US" dirty="0"/>
              <a:t>Text Description</a:t>
            </a:r>
            <a:endParaRPr lang="en-GB" dirty="0"/>
          </a:p>
        </p:txBody>
      </p:sp>
      <p:sp>
        <p:nvSpPr>
          <p:cNvPr id="8" name="Title 1"/>
          <p:cNvSpPr txBox="1">
            <a:spLocks/>
          </p:cNvSpPr>
          <p:nvPr/>
        </p:nvSpPr>
        <p:spPr>
          <a:xfrm>
            <a:off x="6808572" y="1194318"/>
            <a:ext cx="4687329" cy="2603242"/>
          </a:xfrm>
          <a:prstGeom prst="rect">
            <a:avLst/>
          </a:prstGeom>
          <a:ln>
            <a:solidFill>
              <a:schemeClr val="tx1"/>
            </a:solidFill>
          </a:ln>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2" name="Slide Number Placeholder 1"/>
          <p:cNvSpPr>
            <a:spLocks noGrp="1"/>
          </p:cNvSpPr>
          <p:nvPr>
            <p:ph type="sldNum" sz="quarter" idx="12"/>
          </p:nvPr>
        </p:nvSpPr>
        <p:spPr/>
        <p:txBody>
          <a:bodyPr/>
          <a:lstStyle/>
          <a:p>
            <a:fld id="{CE477360-6642-416A-B50C-35B1705026A1}" type="slidenum">
              <a:rPr lang="en-GB" smtClean="0"/>
              <a:t>8</a:t>
            </a:fld>
            <a:endParaRPr lang="en-GB"/>
          </a:p>
        </p:txBody>
      </p:sp>
    </p:spTree>
    <p:extLst>
      <p:ext uri="{BB962C8B-B14F-4D97-AF65-F5344CB8AC3E}">
        <p14:creationId xmlns:p14="http://schemas.microsoft.com/office/powerpoint/2010/main" val="952293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59027" y="1194318"/>
            <a:ext cx="4687329" cy="2603242"/>
          </a:xfrm>
          <a:prstGeom prst="rect">
            <a:avLst/>
          </a:prstGeom>
          <a:ln>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5" name="Subtitle 2"/>
          <p:cNvSpPr txBox="1">
            <a:spLocks/>
          </p:cNvSpPr>
          <p:nvPr/>
        </p:nvSpPr>
        <p:spPr>
          <a:xfrm>
            <a:off x="659027" y="4368157"/>
            <a:ext cx="4687329" cy="1655762"/>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zh-TW" altLang="en-US" sz="2400" dirty="0"/>
              <a:t>文字描述 </a:t>
            </a:r>
            <a:r>
              <a:rPr lang="en-US" sz="2400" dirty="0"/>
              <a:t>Text Description</a:t>
            </a:r>
            <a:endParaRPr lang="en-GB" sz="2400" dirty="0"/>
          </a:p>
        </p:txBody>
      </p:sp>
      <p:sp>
        <p:nvSpPr>
          <p:cNvPr id="6" name="Subtitle 2"/>
          <p:cNvSpPr txBox="1">
            <a:spLocks/>
          </p:cNvSpPr>
          <p:nvPr/>
        </p:nvSpPr>
        <p:spPr>
          <a:xfrm>
            <a:off x="6808573" y="4386736"/>
            <a:ext cx="4687329" cy="1655762"/>
          </a:xfrm>
          <a:prstGeom prst="rect">
            <a:avLst/>
          </a:prstGeom>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TW" altLang="en-US" dirty="0"/>
              <a:t>文字描述 </a:t>
            </a:r>
            <a:r>
              <a:rPr lang="en-US" dirty="0"/>
              <a:t>Text Description</a:t>
            </a:r>
            <a:endParaRPr lang="en-GB" dirty="0"/>
          </a:p>
        </p:txBody>
      </p:sp>
      <p:sp>
        <p:nvSpPr>
          <p:cNvPr id="8" name="Title 1"/>
          <p:cNvSpPr txBox="1">
            <a:spLocks/>
          </p:cNvSpPr>
          <p:nvPr/>
        </p:nvSpPr>
        <p:spPr>
          <a:xfrm>
            <a:off x="6808572" y="1194318"/>
            <a:ext cx="4687329" cy="2603242"/>
          </a:xfrm>
          <a:prstGeom prst="rect">
            <a:avLst/>
          </a:prstGeom>
          <a:ln>
            <a:solidFill>
              <a:schemeClr val="tx1"/>
            </a:solidFill>
          </a:ln>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zh-TW" altLang="en-US" sz="2400" dirty="0"/>
              <a:t>相片 </a:t>
            </a:r>
            <a:r>
              <a:rPr lang="en-US" altLang="zh-TW" sz="2400" dirty="0"/>
              <a:t>Photo / </a:t>
            </a:r>
            <a:br>
              <a:rPr lang="en-US" altLang="zh-TW" sz="2400" dirty="0"/>
            </a:br>
            <a:r>
              <a:rPr lang="zh-TW" altLang="en-US" sz="2400" dirty="0"/>
              <a:t>影片連結 </a:t>
            </a:r>
            <a:r>
              <a:rPr lang="en-US" altLang="zh-TW" sz="2400" dirty="0"/>
              <a:t>Video Link (</a:t>
            </a:r>
            <a:r>
              <a:rPr lang="en-US" altLang="zh-TW" sz="2400" dirty="0" err="1"/>
              <a:t>Youtube</a:t>
            </a:r>
            <a:r>
              <a:rPr lang="en-US" altLang="zh-TW" sz="2400" dirty="0"/>
              <a:t>, Google Drive, Dropbox, etc.)</a:t>
            </a:r>
            <a:endParaRPr lang="en-GB" sz="2400" dirty="0"/>
          </a:p>
        </p:txBody>
      </p:sp>
      <p:sp>
        <p:nvSpPr>
          <p:cNvPr id="2" name="Slide Number Placeholder 1"/>
          <p:cNvSpPr>
            <a:spLocks noGrp="1"/>
          </p:cNvSpPr>
          <p:nvPr>
            <p:ph type="sldNum" sz="quarter" idx="12"/>
          </p:nvPr>
        </p:nvSpPr>
        <p:spPr/>
        <p:txBody>
          <a:bodyPr/>
          <a:lstStyle/>
          <a:p>
            <a:fld id="{CE477360-6642-416A-B50C-35B1705026A1}" type="slidenum">
              <a:rPr lang="en-GB" smtClean="0"/>
              <a:t>9</a:t>
            </a:fld>
            <a:endParaRPr lang="en-GB"/>
          </a:p>
        </p:txBody>
      </p:sp>
    </p:spTree>
    <p:extLst>
      <p:ext uri="{BB962C8B-B14F-4D97-AF65-F5344CB8AC3E}">
        <p14:creationId xmlns:p14="http://schemas.microsoft.com/office/powerpoint/2010/main" val="20135974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5">
      <a:majorFont>
        <a:latin typeface="Calibri"/>
        <a:ea typeface="微軟正黑體"/>
        <a:cs typeface=""/>
      </a:majorFont>
      <a:minorFont>
        <a:latin typeface="Calibri"/>
        <a:ea typeface="微軟正黑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632</Words>
  <Application>Microsoft Office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額外資料 Additional Information  申請持續進步獎 Application for Continuous Improvement Award  所有第一屆嘉許計劃獲獎處所均可競逐此獎項，申請者需提交最少15張相片/影片，每張附有文字描述，解釋自上一屆嘉許計劃後提升通達性的工作以及改變前後的對比。措施可包括設施更新、員工培訓、公司政策等，並由相關圖片或文件（如顧客嘉許信）支援說明。 All award-winning premises of the first UDAS are eligible to compete for this award. Applicants must submit at least 15 photos or videos, each with text description explaining the efforts made to improve the accessibility since the last UDAS, as well as before-and-after comparisons. Measures may include facility upgrades, staff training, company policies, etc., supported by relevant photos or documents (such as letter of appreciation from customers). </vt:lpstr>
      <vt:lpstr>自上一屆嘉許計劃後提升通達性的工作以及改變前後的對比。（例如設施更新、員工培訓、公司政策等，並由相關圖片或文件（如顧客嘉許信）支援說明。） Efforts made to improve the accessibility since the last UDAS, as well as before-and-after comparisons. (e.g., facility upgrades, staff training, company policies, etc., supported by relevant photos or documents (such as letter of appreciation from customers).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Photo</dc:title>
  <dc:creator>May FUNG</dc:creator>
  <cp:lastModifiedBy>May FUNG</cp:lastModifiedBy>
  <cp:revision>16</cp:revision>
  <dcterms:created xsi:type="dcterms:W3CDTF">2025-02-25T07:07:58Z</dcterms:created>
  <dcterms:modified xsi:type="dcterms:W3CDTF">2025-10-09T01:05:05Z</dcterms:modified>
</cp:coreProperties>
</file>